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3F68B6A-5AAE-4DE4-965E-D6D756FB7CFA}">
  <a:tblStyle styleId="{A3F68B6A-5AAE-4DE4-965E-D6D756FB7C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cc5ef7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cc5ef7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cc5ef734_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cc5ef734_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cc5ef73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cc5ef7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cc5ef7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cc5ef7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cc5ef734_1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cc5ef734_1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2cc5ef734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2cc5ef734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cc5ef734_1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2cc5ef734_1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cc5ef734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cc5ef734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cc5ef73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cc5ef73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cc5ef734_1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cc5ef734_1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Родительское собрание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7.04.2020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Горячая линия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64-16-70 с 9.00 до 16.00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электронная почта kirovlel@yandex.ru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149" y="2571750"/>
            <a:ext cx="2518850" cy="19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50" y="0"/>
            <a:ext cx="77364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350" y="111175"/>
            <a:ext cx="7028051" cy="50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65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Приказ №104 от 17.03.2020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7900"/>
            <a:ext cx="8839201" cy="202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1" y="2689038"/>
            <a:ext cx="8933451" cy="245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38" y="519375"/>
            <a:ext cx="8820526" cy="419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15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Организация учебного процесса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125" y="850975"/>
            <a:ext cx="6211750" cy="408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Расписание уроков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Урок – 30 минут, 5 минут на технические моменты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4" name="Google Shape;84;p18"/>
          <p:cNvGraphicFramePr/>
          <p:nvPr/>
        </p:nvGraphicFramePr>
        <p:xfrm>
          <a:off x="914875" y="157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{A3F68B6A-5AAE-4DE4-965E-D6D756FB7CFA}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8.30 - 9.05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9.20 - 9.55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10.10 - 10.45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11.00 - 11.35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11.50 - 12.25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6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12.40 - 13.15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7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13.30 - 14.05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 урок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14.20 - 14.55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Расписание уроков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968525"/>
            <a:ext cx="8520600" cy="7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На сайте с 15.30 обновление расписания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800" y="1448100"/>
            <a:ext cx="7050399" cy="33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231750" y="19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Формы уроков при дистанционном обучении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833650"/>
            <a:ext cx="8520600" cy="40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</a:rPr>
              <a:t>Дистанционный урок</a:t>
            </a:r>
            <a:r>
              <a:rPr b="1" lang="ru" sz="2400">
                <a:solidFill>
                  <a:srgbClr val="00FFFF"/>
                </a:solidFill>
              </a:rPr>
              <a:t> (в расписании синий цвет)</a:t>
            </a:r>
            <a:endParaRPr b="1" sz="24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 лицее реализуется через: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zoom.us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pruffme.com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discordapp.com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электронные сервисы «РЭШ», «МЭШ» и др.</a:t>
            </a:r>
            <a:r>
              <a:rPr lang="ru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6666"/>
                </a:solidFill>
              </a:rPr>
              <a:t>Электронный урок</a:t>
            </a:r>
            <a:endParaRPr b="1" sz="2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Реализуется через: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платформу eFront;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платформы «Учи.ру», «Фоксфорд», «Решу ЕГЭ» и другие;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363" y="1696413"/>
            <a:ext cx="320992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Обратная связь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3200">
                <a:solidFill>
                  <a:schemeClr val="dk1"/>
                </a:solidFill>
              </a:rPr>
              <a:t>Электронная почта</a:t>
            </a:r>
            <a:endParaRPr sz="3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3200">
                <a:solidFill>
                  <a:schemeClr val="dk1"/>
                </a:solidFill>
              </a:rPr>
              <a:t>Облачные технологии</a:t>
            </a:r>
            <a:endParaRPr sz="3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3200">
                <a:solidFill>
                  <a:schemeClr val="dk1"/>
                </a:solidFill>
              </a:rPr>
              <a:t>Группа (беседы) в ВК</a:t>
            </a:r>
            <a:endParaRPr sz="3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3200">
                <a:solidFill>
                  <a:schemeClr val="dk1"/>
                </a:solidFill>
              </a:rPr>
              <a:t>EFront</a:t>
            </a:r>
            <a:endParaRPr sz="3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3200">
                <a:solidFill>
                  <a:schemeClr val="dk1"/>
                </a:solidFill>
              </a:rPr>
              <a:t>и другое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